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59"/>
  </p:normalViewPr>
  <p:slideViewPr>
    <p:cSldViewPr snapToGrid="0">
      <p:cViewPr varScale="1">
        <p:scale>
          <a:sx n="91" d="100"/>
          <a:sy n="91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96B32-0E74-69A6-59A5-B1A70AB47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5A615D-77AC-A52B-73BF-8B35D87D3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961C9-B261-4556-0A2C-3C159BC5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BFEEF-EF6D-B1DC-4879-95FF715F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9C2EED-06CE-603E-C1C8-AFCFB61C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13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A4698-A4A5-C107-136E-CF3EF3AF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6E9A3-80F4-3111-0E28-50C42E373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1C5A2-4DE0-20BB-E968-C0983A56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0BE8B-E297-025D-3694-41F70D88E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C35F2-8E99-499D-FAD1-50C2EDE2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967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5D1322-F4BE-3C9A-C10F-BEBDDF0B5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AADCB4-90E2-F3F4-C2B1-4E16BEFE8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2DC0F-781C-E7F0-B245-B139C4CF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95760-62D5-52D8-E4B0-6F1558D5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E361C-981A-A74E-9524-AB35193E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194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65CB0-A44C-899B-059B-1083C600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50F3D-3B07-B0C8-CFFC-109E3E251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D85C5-4C54-9838-B43E-22476E71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6427B-F474-E68A-8A36-F9C63119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84FAB-2C32-C51D-A1F0-A7FB8ECD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732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162D9-A1E5-F111-1EF4-00125069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25B5A-81D2-2605-8EA1-55352034E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3E33F-8EDB-1CE3-E846-C23EA419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0CC10-B27E-A9C0-5B74-A764D1C4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35F86-C042-7825-100C-9BE9917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297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81805-7499-A307-1409-84FE6450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43062-DB7A-3A8C-F601-BEC3501F8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ED962A-71EB-9FF6-FF30-788D37980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47055A-DD2E-759F-6215-723AB323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1DB94-7E5A-5D20-523B-6696DDCD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82650-C3B4-FBD1-F685-10629AC5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303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D2D6E-B566-7E83-60A8-EFA14DE3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359494-39AA-37EA-0351-183A5238F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A62CEA-6DC2-328D-A1A2-85E9190AC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23399C-2F0B-C2E8-7856-CA5D0FFA0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D5E643-F852-8A6A-EA2C-172E4FE1C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01B177-18F4-F915-841E-B9875C31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797EBB-73E6-BEF0-25B1-73303FD7E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EEDEFC-7874-0AE3-08A4-42CDFEA4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286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D480D-6782-4248-4EA7-FB8A3D05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CADB82-973C-D588-7F26-9649C694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6006EC-6AF0-97A1-E021-B1AB36899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920DF7-5B9C-D8F2-3CA5-151642B1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605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8D7CFD-2AA8-2E4D-49D1-B4BEE436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E07F2A-4A2B-61AF-1B48-FE352D6C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F8371-2834-AAA4-3E9D-A322A647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793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58ABE-1CF0-46E6-9B21-035846A9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29D25-A61C-57B6-45ED-BD2602C00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828E47-33E4-5433-8ECD-50827B25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4E7D65-1889-FCF5-BFC9-EEA2D641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C1BA65-C56D-58E0-89BE-02E8726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427C20-AF12-EA10-5EA3-27D75BDB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146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9F8D2-BEC2-4169-667B-12CB7B717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F7477F-FA6C-9567-3F7A-5CFB82977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8ABEE2-9B46-B211-DA07-F071291BD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A61C05-EB6B-B98B-08F9-314B313E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43B0E7-34A2-39F0-6848-0C0ABCDD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E42BA-BCAA-7932-5583-ECE14377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690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91F2AC-968F-04EB-9890-90D6042F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05040-B53E-CECA-2F4D-C2D66675F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20D64-E738-9B89-B0F9-5C4F84142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FA685E-1E2F-4F45-B398-9F21878FE011}" type="datetimeFigureOut">
              <a:rPr kumimoji="1" lang="ko-Kore-KR" altLang="en-US" smtClean="0"/>
              <a:t>2025. 4. 12.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9E874-2FDB-1DD2-0091-0191AA35A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16AE0-7674-4179-82BF-E1D78041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DD629A-46F7-7549-960D-AF1A39BF2F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230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uggingface.co/spaces/franciszzj/Leff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huggingface.co/spaces/fotographerai/ZenCtr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huggingface.co/spaces/yisol/IDM-VT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8980F4-4423-DC6F-5A73-779752B2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kumimoji="1" lang="en-US" altLang="ko-Kore-KR" sz="8000">
                <a:solidFill>
                  <a:srgbClr val="FFFFFF"/>
                </a:solidFill>
              </a:rPr>
              <a:t>AI </a:t>
            </a:r>
            <a:r>
              <a:rPr kumimoji="1" lang="ko-KR" altLang="en-US" sz="8000">
                <a:solidFill>
                  <a:srgbClr val="FFFFFF"/>
                </a:solidFill>
              </a:rPr>
              <a:t>활용 특강</a:t>
            </a:r>
            <a:br>
              <a:rPr kumimoji="1" lang="en-US" altLang="ko-KR" sz="8000">
                <a:solidFill>
                  <a:srgbClr val="FFFFFF"/>
                </a:solidFill>
              </a:rPr>
            </a:br>
            <a:r>
              <a:rPr kumimoji="1" lang="en-US" altLang="ko-KR" sz="8000">
                <a:solidFill>
                  <a:srgbClr val="FFFFFF"/>
                </a:solidFill>
              </a:rPr>
              <a:t>Stable</a:t>
            </a:r>
            <a:r>
              <a:rPr kumimoji="1" lang="ko-KR" altLang="en-US" sz="8000">
                <a:solidFill>
                  <a:srgbClr val="FFFFFF"/>
                </a:solidFill>
              </a:rPr>
              <a:t> </a:t>
            </a:r>
            <a:r>
              <a:rPr kumimoji="1" lang="en-US" altLang="ko-KR" sz="8000">
                <a:solidFill>
                  <a:srgbClr val="FFFFFF"/>
                </a:solidFill>
              </a:rPr>
              <a:t>Diffusion</a:t>
            </a:r>
            <a:endParaRPr kumimoji="1" lang="ko-Kore-KR" altLang="en-US" sz="800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66024F-5E67-0AE1-3718-A9E2148E6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endParaRPr kumimoji="1" lang="ko-Kore-KR" altLang="en-US" sz="2000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05751-F041-F700-2411-0D2432D5B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05AE4-402C-1A1B-1790-2A481219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Demo link here </a:t>
            </a:r>
            <a:r>
              <a:rPr kumimoji="1" lang="en-US" altLang="ko-Kore-KR" dirty="0" err="1">
                <a:hlinkClick r:id="rId2"/>
              </a:rPr>
              <a:t>Leffa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ECC8D0C-C52D-8D5C-F52C-1397BB219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3662" y="1825625"/>
            <a:ext cx="6584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8EFBF-1562-CC5A-DED8-716E578E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 err="1"/>
              <a:t>zenctrl_tools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08F5650-2069-31D7-D6DA-EFB052708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427" y="1825625"/>
            <a:ext cx="69051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7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F1110-D096-110E-3DA6-DF86B0E5A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5EADB-C8CD-4238-304A-D8C83685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Demo link here </a:t>
            </a:r>
            <a:r>
              <a:rPr kumimoji="1" lang="en-US" altLang="ko-Kore-KR" dirty="0" err="1">
                <a:hlinkClick r:id="rId2"/>
              </a:rPr>
              <a:t>zenctrl_tools</a:t>
            </a:r>
            <a:r>
              <a:rPr kumimoji="1" lang="en-US" altLang="ko-Kore-KR" dirty="0">
                <a:hlinkClick r:id="rId2"/>
              </a:rPr>
              <a:t> 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1C594A7-7266-9A7D-6696-5716ED1C5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8511" y="1825625"/>
            <a:ext cx="63549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1805A-59FD-08B8-2381-EE312588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ko-Kore-KR" sz="3600"/>
              <a:t>Image to Image</a:t>
            </a:r>
            <a:endParaRPr kumimoji="1" lang="en-US" altLang="en-US" sz="3600"/>
          </a:p>
        </p:txBody>
      </p:sp>
      <p:pic>
        <p:nvPicPr>
          <p:cNvPr id="1026" name="Picture 2" descr="Understanding Prompt To Prompt for Editing Images using Diffusion Models  with the Source Code Part 1 | by Isamu Isozaki | Medium">
            <a:extLst>
              <a:ext uri="{FF2B5EF4-FFF2-40B4-BE49-F238E27FC236}">
                <a16:creationId xmlns:a16="http://schemas.microsoft.com/office/drawing/2014/main" id="{1D41624A-7765-F31E-5F49-49A5B9956B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"/>
          <a:stretch/>
        </p:blipFill>
        <p:spPr bwMode="auto">
          <a:xfrm>
            <a:off x="20" y="10"/>
            <a:ext cx="12191980" cy="460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47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7F363C-7262-BF30-0055-4DF82FA2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ore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to Image - InPainting</a:t>
            </a:r>
            <a:endParaRPr kumimoji="1" lang="en-US" alt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4" name="Picture 6" descr="논문 읽기] Inpaint Anything: Segment Anything Meets Image Inpainting">
            <a:extLst>
              <a:ext uri="{FF2B5EF4-FFF2-40B4-BE49-F238E27FC236}">
                <a16:creationId xmlns:a16="http://schemas.microsoft.com/office/drawing/2014/main" id="{00003975-F682-13EF-E230-0173373A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695465"/>
            <a:ext cx="5828261" cy="327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ble Diffusion Inpaint">
            <a:extLst>
              <a:ext uri="{FF2B5EF4-FFF2-40B4-BE49-F238E27FC236}">
                <a16:creationId xmlns:a16="http://schemas.microsoft.com/office/drawing/2014/main" id="{7341E6A1-9E61-1A75-752F-246D53DF27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6182505" y="3023304"/>
            <a:ext cx="5828261" cy="26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12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E98DB7-5870-459C-4893-AFD5396F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ore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– InPainting (feat. Samsung)</a:t>
            </a:r>
            <a:endParaRPr kumimoji="1" lang="en-US" alt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How to Remove People or a Person from Photos with AI for Free">
            <a:extLst>
              <a:ext uri="{FF2B5EF4-FFF2-40B4-BE49-F238E27FC236}">
                <a16:creationId xmlns:a16="http://schemas.microsoft.com/office/drawing/2014/main" id="{26902879-D1D2-3DAF-28F7-29D71804EF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642" y="2365285"/>
            <a:ext cx="4923445" cy="393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AF23AF-CCBE-0788-AA58-972F44DA5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666323"/>
            <a:ext cx="5828261" cy="33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6DCCE-DE5E-D09E-70A2-06A1D760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Image to Image - OutPainting</a:t>
            </a:r>
            <a:endParaRPr kumimoji="1" lang="ko-Kore-KR" altLang="en-US" dirty="0"/>
          </a:p>
        </p:txBody>
      </p:sp>
      <p:pic>
        <p:nvPicPr>
          <p:cNvPr id="4098" name="Picture 2" descr="Step by step guide to Outpainting with Stable Diffusion">
            <a:extLst>
              <a:ext uri="{FF2B5EF4-FFF2-40B4-BE49-F238E27FC236}">
                <a16:creationId xmlns:a16="http://schemas.microsoft.com/office/drawing/2014/main" id="{80831EBB-4033-1F88-41AF-6AE135B0F2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27101"/>
            <a:ext cx="5181600" cy="314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painting and Outpainting with Stable Diffusion -  MachineLearningMastery.com">
            <a:extLst>
              <a:ext uri="{FF2B5EF4-FFF2-40B4-BE49-F238E27FC236}">
                <a16:creationId xmlns:a16="http://schemas.microsoft.com/office/drawing/2014/main" id="{F2FFB545-EA43-63CF-56DB-89139997FD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98" y="2878028"/>
            <a:ext cx="5599046" cy="235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1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49DAF-A758-D0B5-9912-71CD4BFD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Image to Image </a:t>
            </a:r>
            <a:r>
              <a:rPr kumimoji="1" lang="en-US" altLang="ko-Kore-KR" dirty="0" err="1"/>
              <a:t>etc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9481A95-4CD9-ABFD-CF4D-586789AD3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903" y="1460500"/>
            <a:ext cx="8404193" cy="503237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DCF9FEB-7039-CFAA-EAA5-69100CBB1B46}"/>
              </a:ext>
            </a:extLst>
          </p:cNvPr>
          <p:cNvSpPr/>
          <p:nvPr/>
        </p:nvSpPr>
        <p:spPr>
          <a:xfrm>
            <a:off x="4743305" y="1460500"/>
            <a:ext cx="592624" cy="367482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34B60B7-BB97-3D26-D138-6C279AD66701}"/>
              </a:ext>
            </a:extLst>
          </p:cNvPr>
          <p:cNvSpPr/>
          <p:nvPr/>
        </p:nvSpPr>
        <p:spPr>
          <a:xfrm>
            <a:off x="2152504" y="4911684"/>
            <a:ext cx="799039" cy="367482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661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AAFC1-E536-C779-7ACC-33CA995E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IDM-VTON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CD769-9A5F-6423-D094-9EC34141047A}"/>
              </a:ext>
            </a:extLst>
          </p:cNvPr>
          <p:cNvSpPr txBox="1"/>
          <p:nvPr/>
        </p:nvSpPr>
        <p:spPr>
          <a:xfrm>
            <a:off x="838200" y="6346102"/>
            <a:ext cx="408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huggingface.co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yisol</a:t>
            </a:r>
            <a:r>
              <a:rPr kumimoji="1" lang="en" altLang="ko-Kore-KR" dirty="0"/>
              <a:t>/IDM-VTON</a:t>
            </a:r>
            <a:endParaRPr kumimoji="1" lang="ko-Kore-KR" altLang="en-US" dirty="0"/>
          </a:p>
        </p:txBody>
      </p:sp>
      <p:pic>
        <p:nvPicPr>
          <p:cNvPr id="5122" name="Picture 2" descr="teaser2">
            <a:extLst>
              <a:ext uri="{FF2B5EF4-FFF2-40B4-BE49-F238E27FC236}">
                <a16:creationId xmlns:a16="http://schemas.microsoft.com/office/drawing/2014/main" id="{CC1C64E1-FE5C-784B-0F57-0C6E065C2E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40" y="1825625"/>
            <a:ext cx="98073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4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0D3C3-8F77-3E99-5D25-14BDE029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Demo link here </a:t>
            </a:r>
            <a:r>
              <a:rPr kumimoji="1" lang="en-US" altLang="ko-Kore-KR" dirty="0">
                <a:hlinkClick r:id="rId2"/>
              </a:rPr>
              <a:t>IDM-VTON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0CB209-491A-24BE-3F96-473937CD7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6403" y="1825625"/>
            <a:ext cx="77191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9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022EC-9590-3AF0-85AC-DB46CE03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F6FEA-6964-1605-8604-69E21169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Leffa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88CD-8D83-CA19-C634-90780A41984D}"/>
              </a:ext>
            </a:extLst>
          </p:cNvPr>
          <p:cNvSpPr txBox="1"/>
          <p:nvPr/>
        </p:nvSpPr>
        <p:spPr>
          <a:xfrm>
            <a:off x="838200" y="6346102"/>
            <a:ext cx="408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huggingface.co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franciszzj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Leffa</a:t>
            </a:r>
            <a:endParaRPr kumimoji="1" lang="ko-Kore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3FC4D9B-6B93-199E-ED78-22349FC19A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186" y="1497744"/>
            <a:ext cx="7115628" cy="469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171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69</Words>
  <Application>Microsoft Macintosh PowerPoint</Application>
  <PresentationFormat>와이드스크린</PresentationFormat>
  <Paragraphs>14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테마</vt:lpstr>
      <vt:lpstr>AI 활용 특강 Stable Diffusion</vt:lpstr>
      <vt:lpstr>Image to Image</vt:lpstr>
      <vt:lpstr>Image to Image - InPainting</vt:lpstr>
      <vt:lpstr>Image – InPainting (feat. Samsung)</vt:lpstr>
      <vt:lpstr>Image to Image - OutPainting</vt:lpstr>
      <vt:lpstr>Image to Image etc…</vt:lpstr>
      <vt:lpstr>IDM-VTON</vt:lpstr>
      <vt:lpstr>Demo link here IDM-VTON</vt:lpstr>
      <vt:lpstr>Leffa</vt:lpstr>
      <vt:lpstr>Demo link here Leffa</vt:lpstr>
      <vt:lpstr>zenctrl_tools</vt:lpstr>
      <vt:lpstr>Demo link here zenctrl_tools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박정수</dc:creator>
  <cp:lastModifiedBy>박정수</cp:lastModifiedBy>
  <cp:revision>1</cp:revision>
  <dcterms:created xsi:type="dcterms:W3CDTF">2025-04-12T03:33:41Z</dcterms:created>
  <dcterms:modified xsi:type="dcterms:W3CDTF">2025-04-12T04:06:10Z</dcterms:modified>
</cp:coreProperties>
</file>